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57" r:id="rId3"/>
    <p:sldId id="277" r:id="rId4"/>
    <p:sldId id="278" r:id="rId5"/>
    <p:sldId id="279" r:id="rId6"/>
    <p:sldId id="280" r:id="rId7"/>
    <p:sldId id="282" r:id="rId8"/>
    <p:sldId id="281" r:id="rId9"/>
    <p:sldId id="283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8" autoAdjust="0"/>
    <p:restoredTop sz="94660"/>
  </p:normalViewPr>
  <p:slideViewPr>
    <p:cSldViewPr snapToGrid="0">
      <p:cViewPr varScale="1">
        <p:scale>
          <a:sx n="29" d="100"/>
          <a:sy n="29" d="100"/>
        </p:scale>
        <p:origin x="72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ct val="127272"/>
              <a:buChar char="●"/>
              <a:defRPr sz="1100" b="0" i="0" u="none" strike="noStrike" cap="none"/>
            </a:lvl1pPr>
            <a:lvl2pPr marL="457200" marR="0" lvl="1" indent="0" algn="l" rtl="0">
              <a:spcBef>
                <a:spcPts val="0"/>
              </a:spcBef>
              <a:buSzPct val="127272"/>
              <a:buChar char="○"/>
              <a:defRPr sz="1100" b="0" i="0" u="none" strike="noStrike" cap="none"/>
            </a:lvl2pPr>
            <a:lvl3pPr marL="914400" marR="0" lvl="2" indent="0" algn="l" rtl="0">
              <a:spcBef>
                <a:spcPts val="0"/>
              </a:spcBef>
              <a:buSzPct val="127272"/>
              <a:buChar char="■"/>
              <a:defRPr sz="1100" b="0" i="0" u="none" strike="noStrike" cap="none"/>
            </a:lvl3pPr>
            <a:lvl4pPr marL="1371600" marR="0" lvl="3" indent="0" algn="l" rtl="0">
              <a:spcBef>
                <a:spcPts val="0"/>
              </a:spcBef>
              <a:buSzPct val="127272"/>
              <a:buChar char="●"/>
              <a:defRPr sz="1100" b="0" i="0" u="none" strike="noStrike" cap="none"/>
            </a:lvl4pPr>
            <a:lvl5pPr marL="1828800" marR="0" lvl="4" indent="0" algn="l" rtl="0">
              <a:spcBef>
                <a:spcPts val="0"/>
              </a:spcBef>
              <a:buSzPct val="127272"/>
              <a:buChar char="○"/>
              <a:defRPr sz="1100" b="0" i="0" u="none" strike="noStrike" cap="none"/>
            </a:lvl5pPr>
            <a:lvl6pPr marL="2286000" marR="0" lvl="5" indent="0" algn="l" rtl="0">
              <a:spcBef>
                <a:spcPts val="0"/>
              </a:spcBef>
              <a:buSzPct val="127272"/>
              <a:buChar char="■"/>
              <a:defRPr sz="1100" b="0" i="0" u="none" strike="noStrike" cap="none"/>
            </a:lvl6pPr>
            <a:lvl7pPr marL="2743200" marR="0" lvl="6" indent="0" algn="l" rtl="0">
              <a:spcBef>
                <a:spcPts val="0"/>
              </a:spcBef>
              <a:buSzPct val="127272"/>
              <a:buChar char="●"/>
              <a:defRPr sz="1100" b="0" i="0" u="none" strike="noStrike" cap="none"/>
            </a:lvl7pPr>
            <a:lvl8pPr marL="3200400" marR="0" lvl="7" indent="0" algn="l" rtl="0">
              <a:spcBef>
                <a:spcPts val="0"/>
              </a:spcBef>
              <a:buSzPct val="127272"/>
              <a:buChar char="○"/>
              <a:defRPr sz="1100" b="0" i="0" u="none" strike="noStrike" cap="none"/>
            </a:lvl8pPr>
            <a:lvl9pPr marL="3657600" marR="0" lvl="8" indent="0" algn="l" rtl="0">
              <a:spcBef>
                <a:spcPts val="0"/>
              </a:spcBef>
              <a:buSzPct val="127272"/>
              <a:buChar char="■"/>
              <a:defRPr sz="11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100" b="0" i="0" u="none" strike="noStrike" cap="none"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Shape 23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24" name="Shape 24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Shape 25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" name="Shape 26"/>
            <p:cNvSpPr/>
            <p:nvPr/>
          </p:nvSpPr>
          <p:spPr>
            <a:xfrm>
              <a:off x="9181475" y="-8466"/>
              <a:ext cx="300734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411"/>
              </a:schemeClr>
            </a:solidFill>
            <a:ln>
              <a:noFill/>
            </a:ln>
          </p:spPr>
        </p:sp>
        <p:sp>
          <p:nvSpPr>
            <p:cNvPr id="27" name="Shape 27"/>
            <p:cNvSpPr/>
            <p:nvPr/>
          </p:nvSpPr>
          <p:spPr>
            <a:xfrm>
              <a:off x="9603442" y="-8466"/>
              <a:ext cx="258855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Shape 28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372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Shape 29"/>
            <p:cNvSpPr/>
            <p:nvPr/>
          </p:nvSpPr>
          <p:spPr>
            <a:xfrm>
              <a:off x="9334500" y="-8466"/>
              <a:ext cx="2854326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411"/>
              </a:srgbClr>
            </a:solidFill>
            <a:ln>
              <a:noFill/>
            </a:ln>
          </p:spPr>
        </p:sp>
        <p:sp>
          <p:nvSpPr>
            <p:cNvPr id="30" name="Shape 30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411"/>
              </a:srgb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10938999" y="-8466"/>
              <a:ext cx="1249825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313"/>
              </a:schemeClr>
            </a:solidFill>
            <a:ln>
              <a:noFill/>
            </a:ln>
          </p:spPr>
        </p:sp>
        <p:sp>
          <p:nvSpPr>
            <p:cNvPr id="32" name="Shape 32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313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925"/>
              <a:buFont typeface="Trebuchet MS"/>
              <a:buNone/>
              <a:defRPr sz="5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  <a:defRPr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descripció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1818"/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1111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ita con descripció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1818"/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1366138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9998"/>
              <a:buFont typeface="Noto Sans Symbols"/>
              <a:buNone/>
              <a:defRPr sz="16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1111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s-E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s-E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arjeta de nombre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5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1818"/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1111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itar la tarjeta de nombre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1818"/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59999"/>
              <a:buFont typeface="Noto Sans Symbols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  <a:defRPr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1111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8" name="Shape 118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s-E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s-E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erdadero o falso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2" cy="3022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1818"/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59999"/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  <a:defRPr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1111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ítulo y texto vertical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8888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256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12826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939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Título vertical y texto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 rot="5400000">
            <a:off x="5994318" y="2582952"/>
            <a:ext cx="5251450" cy="13047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8888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49" cy="706014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256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12826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939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8888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256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12826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939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8" cy="182658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5000"/>
              <a:buFont typeface="Trebuchet MS"/>
              <a:buNone/>
              <a:defRPr sz="4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3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1999"/>
              <a:buFont typeface="Noto Sans Symbols"/>
              <a:buNone/>
              <a:defRPr sz="20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1111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8571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os objeto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8888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4184035" cy="388077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256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12826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939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5089969" y="2160589"/>
            <a:ext cx="4184033" cy="388077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256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12826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939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8888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2" cy="5762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59999"/>
              <a:buFont typeface="Noto Sans Symbols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4000"/>
              <a:buFont typeface="Noto Sans Symbols"/>
              <a:buNone/>
              <a:defRPr sz="20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2222"/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675745" y="2737244"/>
            <a:ext cx="4185622" cy="33041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256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12826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939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3"/>
          </p:nvPr>
        </p:nvSpPr>
        <p:spPr>
          <a:xfrm>
            <a:off x="5088382" y="2160983"/>
            <a:ext cx="4185617" cy="5762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59999"/>
              <a:buFont typeface="Noto Sans Symbols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4000"/>
              <a:buFont typeface="Noto Sans Symbols"/>
              <a:buNone/>
              <a:defRPr sz="20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2222"/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4"/>
          </p:nvPr>
        </p:nvSpPr>
        <p:spPr>
          <a:xfrm>
            <a:off x="5088383" y="2737244"/>
            <a:ext cx="4185616" cy="330411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256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12826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939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8888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ido con título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77333" y="1498604"/>
            <a:ext cx="3854527" cy="12784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Trebuchet MS"/>
              <a:buNone/>
              <a:defRPr sz="2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4760460" y="514924"/>
            <a:ext cx="4513540" cy="55264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256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12826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939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2"/>
          </p:nvPr>
        </p:nvSpPr>
        <p:spPr>
          <a:xfrm>
            <a:off x="677333" y="2777068"/>
            <a:ext cx="3854527" cy="258444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2855"/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063" marR="0" lvl="1" indent="-1256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91428"/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126" marR="0" lvl="2" indent="-1242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93333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189" marR="0" lvl="3" indent="-12288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96000"/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251" marR="0" lvl="4" indent="-1215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96000"/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5314" marR="0" lvl="5" indent="-1201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96000"/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2377" marR="0" lvl="6" indent="-11876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96000"/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199440" marR="0" lvl="7" indent="-117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96000"/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6503" marR="0" lvl="8" indent="-1160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96000"/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n con título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7" cy="566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58333"/>
              <a:buFont typeface="Trebuchet MS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2"/>
          </p:nvPr>
        </p:nvSpPr>
        <p:spPr>
          <a:xfrm>
            <a:off x="677333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75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77333" y="5367337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19998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6666"/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12000"/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6666"/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6666"/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6666"/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6666"/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6666"/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6666"/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7" name="Shape 7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Shape 8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" name="Shape 9"/>
            <p:cNvSpPr/>
            <p:nvPr/>
          </p:nvSpPr>
          <p:spPr>
            <a:xfrm>
              <a:off x="9181475" y="-8466"/>
              <a:ext cx="300734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411"/>
              </a:schemeClr>
            </a:solidFill>
            <a:ln>
              <a:noFill/>
            </a:ln>
          </p:spPr>
        </p:sp>
        <p:sp>
          <p:nvSpPr>
            <p:cNvPr id="10" name="Shape 10"/>
            <p:cNvSpPr/>
            <p:nvPr/>
          </p:nvSpPr>
          <p:spPr>
            <a:xfrm>
              <a:off x="9603442" y="-8466"/>
              <a:ext cx="258855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Shape 11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372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Shape 12"/>
            <p:cNvSpPr/>
            <p:nvPr/>
          </p:nvSpPr>
          <p:spPr>
            <a:xfrm>
              <a:off x="9334500" y="-8466"/>
              <a:ext cx="2854326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411"/>
              </a:srgbClr>
            </a:solidFill>
            <a:ln>
              <a:noFill/>
            </a:ln>
          </p:spPr>
        </p:sp>
        <p:sp>
          <p:nvSpPr>
            <p:cNvPr id="13" name="Shape 13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411"/>
              </a:srgbClr>
            </a:solidFill>
            <a:ln>
              <a:noFill/>
            </a:ln>
          </p:spPr>
        </p:sp>
        <p:sp>
          <p:nvSpPr>
            <p:cNvPr id="14" name="Shape 14"/>
            <p:cNvSpPr/>
            <p:nvPr/>
          </p:nvSpPr>
          <p:spPr>
            <a:xfrm>
              <a:off x="10938999" y="-8466"/>
              <a:ext cx="1249825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313"/>
              </a:schemeClr>
            </a:solidFill>
            <a:ln>
              <a:noFill/>
            </a:ln>
          </p:spPr>
        </p:sp>
        <p:sp>
          <p:nvSpPr>
            <p:cNvPr id="15" name="Shape 15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Shape 16"/>
            <p:cNvSpPr/>
            <p:nvPr/>
          </p:nvSpPr>
          <p:spPr>
            <a:xfrm>
              <a:off x="0" y="4013200"/>
              <a:ext cx="448732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313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38888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Clr>
                <a:schemeClr val="dk2"/>
              </a:buClr>
              <a:buSzPct val="77777"/>
              <a:buFont typeface="Arial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256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12826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939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168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168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55555"/>
              <a:buFont typeface="Trebuchet MS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Trebuchet MS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fld id="{00000000-1234-1234-1234-123412341234}" type="slidenum">
              <a:rPr lang="es-E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‹Nº›</a:t>
            </a:fld>
            <a:endParaRPr lang="es-E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ctrTitle"/>
          </p:nvPr>
        </p:nvSpPr>
        <p:spPr>
          <a:xfrm>
            <a:off x="1583266" y="2480733"/>
            <a:ext cx="7767000" cy="164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r>
              <a:rPr lang="es-ES" sz="54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Selenium 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s-ES" sz="1800" b="0" i="0" u="none" strike="noStrike" cap="none" dirty="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Dojo</a:t>
            </a: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11878" y="1307637"/>
            <a:ext cx="1762124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Trebuchet MS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Objetivos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F3BF816-509B-4786-B742-8320DE063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535" y="1930400"/>
            <a:ext cx="8848578" cy="37334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213ED6-9F63-450E-8880-9EFCFBE7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 </a:t>
            </a:r>
            <a:r>
              <a:rPr lang="en-US" dirty="0" err="1"/>
              <a:t>programadores</a:t>
            </a:r>
            <a:r>
              <a:rPr lang="en-US" dirty="0"/>
              <a:t> no </a:t>
            </a:r>
            <a:r>
              <a:rPr lang="en-US" dirty="0" err="1"/>
              <a:t>entrenan</a:t>
            </a:r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E9A06B4-A0EC-4E21-BB06-362BF27B9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310" y="1930400"/>
            <a:ext cx="4546640" cy="448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45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C0F271-CC46-45D5-9E1A-901E018B3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 </a:t>
            </a:r>
            <a:r>
              <a:rPr lang="en-US" dirty="0" err="1"/>
              <a:t>reunen</a:t>
            </a:r>
            <a:r>
              <a:rPr lang="en-US" dirty="0"/>
              <a:t> para </a:t>
            </a:r>
            <a:r>
              <a:rPr lang="en-US" dirty="0" err="1"/>
              <a:t>entrenar</a:t>
            </a:r>
            <a:r>
              <a:rPr lang="en-US" dirty="0"/>
              <a:t> y </a:t>
            </a:r>
            <a:r>
              <a:rPr lang="en-US" dirty="0" err="1"/>
              <a:t>aprender</a:t>
            </a:r>
            <a:r>
              <a:rPr lang="en-US" dirty="0"/>
              <a:t>, </a:t>
            </a:r>
            <a:r>
              <a:rPr lang="en-US" dirty="0" err="1"/>
              <a:t>trabajando</a:t>
            </a:r>
            <a:r>
              <a:rPr lang="en-US" dirty="0"/>
              <a:t> </a:t>
            </a:r>
            <a:r>
              <a:rPr lang="en-US" dirty="0" err="1"/>
              <a:t>juntos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un </a:t>
            </a:r>
            <a:r>
              <a:rPr lang="en-US" dirty="0" err="1"/>
              <a:t>problema</a:t>
            </a:r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A7C8016-8617-4A90-9166-F31625C04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686929"/>
            <a:ext cx="8598920" cy="356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79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C379D5-95FE-4603-974C-1FA96B2F0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Este dojo no es una </a:t>
            </a:r>
            <a:r>
              <a:rPr lang="en-US" dirty="0" err="1"/>
              <a:t>competencia</a:t>
            </a:r>
            <a:r>
              <a:rPr lang="en-US" dirty="0"/>
              <a:t> o un </a:t>
            </a:r>
            <a:r>
              <a:rPr lang="en-US" dirty="0" err="1"/>
              <a:t>espectaculo</a:t>
            </a:r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A88E571-5FA7-4621-9055-C40C9057A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879" y="1930400"/>
            <a:ext cx="7161436" cy="452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236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CF63A2-682C-4BE2-8A4C-2BD6859AA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 </a:t>
            </a:r>
            <a:r>
              <a:rPr lang="en-US" dirty="0" err="1"/>
              <a:t>emperejaremos</a:t>
            </a:r>
            <a:r>
              <a:rPr lang="en-US" dirty="0"/>
              <a:t> para </a:t>
            </a:r>
            <a:r>
              <a:rPr lang="en-US" dirty="0" err="1"/>
              <a:t>programar</a:t>
            </a:r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B4328B3-F90F-41F3-87FE-14DCDCEC9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853283"/>
            <a:ext cx="4627098" cy="440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297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36E254-9916-4845-9641-19F5AA36D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Randori Kata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085C673-E0FA-4570-8860-CBAFBB585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786" y="2080720"/>
            <a:ext cx="7816215" cy="367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96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BA6BF5-315C-48F5-AD85-F3460B718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 programming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093998-F23E-4A67-8CB9-B0BF392016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Piloto</a:t>
            </a:r>
            <a:r>
              <a:rPr lang="en-US" dirty="0"/>
              <a:t>/</a:t>
            </a:r>
            <a:r>
              <a:rPr lang="en-US" dirty="0" err="1"/>
              <a:t>Navegador</a:t>
            </a:r>
            <a:endParaRPr lang="en-US" dirty="0"/>
          </a:p>
          <a:p>
            <a:r>
              <a:rPr lang="en-US" dirty="0" err="1"/>
              <a:t>Piloto</a:t>
            </a:r>
            <a:r>
              <a:rPr lang="en-US" dirty="0"/>
              <a:t> </a:t>
            </a:r>
            <a:r>
              <a:rPr lang="en-US" dirty="0" err="1"/>
              <a:t>codifica</a:t>
            </a:r>
            <a:endParaRPr lang="en-US" dirty="0"/>
          </a:p>
          <a:p>
            <a:r>
              <a:rPr lang="en-US" dirty="0"/>
              <a:t>El </a:t>
            </a:r>
            <a:r>
              <a:rPr lang="en-US" dirty="0" err="1"/>
              <a:t>navegante</a:t>
            </a:r>
            <a:r>
              <a:rPr lang="en-US" dirty="0"/>
              <a:t> </a:t>
            </a:r>
            <a:r>
              <a:rPr lang="en-US" dirty="0" err="1"/>
              <a:t>apoya</a:t>
            </a:r>
            <a:r>
              <a:rPr lang="en-US" dirty="0"/>
              <a:t> al </a:t>
            </a:r>
            <a:r>
              <a:rPr lang="en-US" dirty="0" err="1"/>
              <a:t>piloto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programar</a:t>
            </a:r>
            <a:r>
              <a:rPr lang="en-US" dirty="0"/>
              <a:t>.</a:t>
            </a:r>
          </a:p>
          <a:p>
            <a:r>
              <a:rPr lang="en-US" dirty="0"/>
              <a:t>Uno </a:t>
            </a:r>
            <a:r>
              <a:rPr lang="en-US" dirty="0" err="1"/>
              <a:t>programa</a:t>
            </a:r>
            <a:r>
              <a:rPr lang="en-US" dirty="0"/>
              <a:t>, </a:t>
            </a:r>
            <a:r>
              <a:rPr lang="en-US" dirty="0" err="1"/>
              <a:t>otro</a:t>
            </a:r>
            <a:r>
              <a:rPr lang="en-US" dirty="0"/>
              <a:t> </a:t>
            </a:r>
            <a:r>
              <a:rPr lang="en-US" dirty="0" err="1"/>
              <a:t>indica</a:t>
            </a:r>
            <a:r>
              <a:rPr lang="en-US" dirty="0"/>
              <a:t> </a:t>
            </a:r>
            <a:r>
              <a:rPr lang="en-US" dirty="0" err="1"/>
              <a:t>errores</a:t>
            </a:r>
            <a:endParaRPr lang="en-US" dirty="0"/>
          </a:p>
          <a:p>
            <a:r>
              <a:rPr lang="en-US" dirty="0" err="1"/>
              <a:t>Reglas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Hablar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alta</a:t>
            </a:r>
            <a:r>
              <a:rPr lang="en-US" dirty="0"/>
              <a:t> </a:t>
            </a:r>
            <a:r>
              <a:rPr lang="en-US" dirty="0" err="1"/>
              <a:t>mientras</a:t>
            </a:r>
            <a:r>
              <a:rPr lang="en-US" dirty="0"/>
              <a:t> </a:t>
            </a:r>
            <a:r>
              <a:rPr lang="en-US" dirty="0" err="1"/>
              <a:t>codifican</a:t>
            </a:r>
            <a:endParaRPr lang="en-US" dirty="0"/>
          </a:p>
          <a:p>
            <a:pPr lvl="1"/>
            <a:r>
              <a:rPr lang="en-US" dirty="0"/>
              <a:t>Los </a:t>
            </a:r>
            <a:r>
              <a:rPr lang="en-US" dirty="0" err="1"/>
              <a:t>demas</a:t>
            </a:r>
            <a:r>
              <a:rPr lang="en-US" dirty="0"/>
              <a:t> </a:t>
            </a:r>
            <a:r>
              <a:rPr lang="en-US" dirty="0" err="1"/>
              <a:t>guardamos</a:t>
            </a:r>
            <a:r>
              <a:rPr lang="en-US" dirty="0"/>
              <a:t> </a:t>
            </a:r>
            <a:r>
              <a:rPr lang="en-US" dirty="0" err="1"/>
              <a:t>silencio</a:t>
            </a:r>
            <a:endParaRPr lang="en-US" dirty="0"/>
          </a:p>
          <a:p>
            <a:pPr lvl="1"/>
            <a:r>
              <a:rPr lang="en-US" dirty="0"/>
              <a:t>Pasar dos </a:t>
            </a:r>
            <a:r>
              <a:rPr lang="en-US" dirty="0" err="1"/>
              <a:t>minutos</a:t>
            </a:r>
            <a:r>
              <a:rPr lang="en-US" dirty="0"/>
              <a:t> </a:t>
            </a:r>
            <a:r>
              <a:rPr lang="en-US" dirty="0" err="1"/>
              <a:t>planificando</a:t>
            </a:r>
            <a:r>
              <a:rPr lang="en-US" dirty="0"/>
              <a:t> lo que </a:t>
            </a:r>
            <a:r>
              <a:rPr lang="en-US" dirty="0" err="1"/>
              <a:t>codificaran</a:t>
            </a:r>
            <a:endParaRPr lang="en-US" dirty="0"/>
          </a:p>
          <a:p>
            <a:pPr lvl="1"/>
            <a:r>
              <a:rPr lang="en-US" dirty="0"/>
              <a:t>Pasar </a:t>
            </a:r>
            <a:r>
              <a:rPr lang="en-US" dirty="0" err="1"/>
              <a:t>cinco</a:t>
            </a:r>
            <a:r>
              <a:rPr lang="en-US" dirty="0"/>
              <a:t> </a:t>
            </a:r>
            <a:r>
              <a:rPr lang="en-US" dirty="0" err="1"/>
              <a:t>minutos</a:t>
            </a:r>
            <a:r>
              <a:rPr lang="en-US" dirty="0"/>
              <a:t> </a:t>
            </a:r>
            <a:r>
              <a:rPr lang="en-US" dirty="0" err="1"/>
              <a:t>codificando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Se vale </a:t>
            </a:r>
            <a:r>
              <a:rPr lang="en-US" dirty="0" err="1"/>
              <a:t>pedir</a:t>
            </a:r>
            <a:r>
              <a:rPr lang="en-US" dirty="0"/>
              <a:t> </a:t>
            </a:r>
            <a:r>
              <a:rPr lang="en-US" dirty="0" err="1"/>
              <a:t>ayuda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3708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B82D2-777C-465A-9E05-DB6B71EBE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Retrospectiva</a:t>
            </a:r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1C561C4-66DC-4954-B07C-81149B75D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094" y="1464024"/>
            <a:ext cx="6777866" cy="47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09181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85</Words>
  <Application>Microsoft Office PowerPoint</Application>
  <PresentationFormat>Panorámica</PresentationFormat>
  <Paragraphs>20</Paragraphs>
  <Slides>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Noto Sans Symbols</vt:lpstr>
      <vt:lpstr>Trebuchet MS</vt:lpstr>
      <vt:lpstr>Faceta</vt:lpstr>
      <vt:lpstr>Selenium </vt:lpstr>
      <vt:lpstr>Objetivos</vt:lpstr>
      <vt:lpstr>Los programadores no entrenan</vt:lpstr>
      <vt:lpstr>Se reunen para entrenar y aprender, trabajando juntos en un problema</vt:lpstr>
      <vt:lpstr>Este dojo no es una competencia o un espectaculo</vt:lpstr>
      <vt:lpstr>Nos emperejaremos para programar</vt:lpstr>
      <vt:lpstr>Randori Kata</vt:lpstr>
      <vt:lpstr>Pair programming</vt:lpstr>
      <vt:lpstr>Retrospectiva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Selenium</dc:title>
  <dc:creator>OmarPapa</dc:creator>
  <cp:lastModifiedBy>Omar Navarro</cp:lastModifiedBy>
  <cp:revision>4</cp:revision>
  <dcterms:modified xsi:type="dcterms:W3CDTF">2019-05-24T02:17:18Z</dcterms:modified>
</cp:coreProperties>
</file>